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dog ran with clear spaces</a:t>
            </a:r>
          </a:p>
          <a:p>
            <a:r>
              <a:t>  2. ① Trace each space, say “space”</a:t>
            </a:r>
          </a:p>
          <a:p>
            <a:r>
              <a:t>  3. ② Ring each word — start at a space, stop at a space</a:t>
            </a:r>
          </a:p>
          <a:p>
            <a:r>
              <a:t>  4. ③ Write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cat sleeps.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like my school.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Ring each word first — all of them — then write your numbers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9354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3968" y="1548836"/>
            <a:ext cx="1231422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find the spaces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2540203" y="2514600"/>
            <a:ext cx="152400" cy="0"/>
          </a:xfrm>
          <a:prstGeom prst="line">
            <a:avLst/>
          </a:prstGeom>
          <a:ln w="20320">
            <a:solidFill>
              <a:srgbClr val="8892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364204" y="2592463"/>
            <a:ext cx="504398" cy="19325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71" b="0">
                <a:solidFill>
                  <a:srgbClr val="8892A0"/>
                </a:solidFill>
                <a:latin typeface="Calibri"/>
              </a:rPr>
              <a:t>space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541166" y="2514600"/>
            <a:ext cx="152400" cy="0"/>
          </a:xfrm>
          <a:prstGeom prst="line">
            <a:avLst/>
          </a:prstGeom>
          <a:ln w="20320">
            <a:solidFill>
              <a:srgbClr val="8892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65167" y="2592463"/>
            <a:ext cx="504398" cy="19325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71" b="0">
                <a:solidFill>
                  <a:srgbClr val="8892A0"/>
                </a:solidFill>
                <a:latin typeface="Calibri"/>
              </a:rPr>
              <a:t>space</a:t>
            </a:r>
          </a:p>
        </p:txBody>
      </p:sp>
      <p:sp>
        <p:nvSpPr>
          <p:cNvPr id="12" name="Oval 11"/>
          <p:cNvSpPr/>
          <p:nvPr/>
        </p:nvSpPr>
        <p:spPr>
          <a:xfrm>
            <a:off x="1112520" y="26212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645920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2646883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647846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9220200" y="2042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31680" y="196928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37360" y="2911249"/>
            <a:ext cx="5269522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2 spaces → 3 words. The spaces still show where I cut.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My book is new.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space shows where a word ends.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Words you SEE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we are going to learn how to SEE words on the page.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 we HEARD words and clapped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Today we will LOOK at words.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We will find where one word stops and the next starts.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SPACE shows 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Watch 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Point to The dog ran.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Touch each word: The … dog … ran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Trace the two spaces: “Space. Space.”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“Two spaces. Three words.”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Birds sing.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