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Deliberate non-example. Always correct → wrong → correct. Never end on the error.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Item 3 is &lt;b&gt;The elephant is heavy.&lt;/b&gt; — teach &lt;i&gt;elephant&lt;/i&gt; on purpose: many sounds, ONE word, ONE hop. First deliberate break from the one-syllable rule.</a:t>
            </a:r>
          </a:p>
          <a:p/>
          <a:p>
            <a:r>
              <a:t>Walk it one click at a time:</a:t>
            </a:r>
          </a:p>
          <a:p>
            <a:r>
              <a:t>  1. Write The cat sat.</a:t>
            </a:r>
          </a:p>
          <a:p>
            <a:r>
              <a:t>  2. ① Draw a hop over the first word as you say it</a:t>
            </a:r>
          </a:p>
          <a:p>
            <a:r>
              <a:t>  3. ② Hop the rest — one hop each</a:t>
            </a:r>
          </a:p>
          <a:p>
            <a:r>
              <a:t>  4. ③ Count the hops —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sun is hot.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pray.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Whisper it, touch it, hop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Then write how many you touched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cat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82773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sat.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154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087" y="136595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one hop</a:t>
            </a:r>
          </a:p>
        </p:txBody>
      </p:sp>
      <p:sp>
        <p:nvSpPr>
          <p:cNvPr id="8" name="Arc 7"/>
          <p:cNvSpPr/>
          <p:nvPr/>
        </p:nvSpPr>
        <p:spPr>
          <a:xfrm>
            <a:off x="1706880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1252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Arc 9"/>
          <p:cNvSpPr/>
          <p:nvPr/>
        </p:nvSpPr>
        <p:spPr>
          <a:xfrm>
            <a:off x="2707843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3708806" y="1082040"/>
            <a:ext cx="1039977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15440" y="2522942"/>
            <a:ext cx="340003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say it  ·  touch it  ·  one hop each</a:t>
            </a:r>
          </a:p>
        </p:txBody>
      </p:sp>
      <p:sp>
        <p:nvSpPr>
          <p:cNvPr id="13" name="Oval 12"/>
          <p:cNvSpPr/>
          <p:nvPr/>
        </p:nvSpPr>
        <p:spPr>
          <a:xfrm>
            <a:off x="922020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31680" y="203024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2911249"/>
            <a:ext cx="641614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hops stay. If my finger slid, there would be no hops to count.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boy ran fast.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One word. One hop.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Hearing and seeing MATCH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we are going to MATCH the words we say to the words we see.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We can hear words.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We can see words.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Today we check that they MATCH.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One word I say = one word on the page.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Your job: watch my finger. Did it match?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Watch 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Display The cat sat.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Say and touch together: The(touch) cat(touch) sat(touch)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Now do it WRONG: say three, touch two → “Did that match? No. My finger was too fast.”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Do it right once more: “One word. One hop.”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Dogs bark.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