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two hands become the cue for this idea for the next nine years. Left = who or what, right = what they do. Be consistent.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empty right hand is the whole teaching move. “The little red car.” is the hardest fragment at this age because it feels finished — it names something real. The missing DOING part is what exposes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Deliberately a sentence they have not met. A closure item they practiced on Monday measures memory, not mastery.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pray five times.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who: we · do: pray five times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sun is very hot.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what: the sun · do: is very hot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brother helps my dad.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who: my brother · do: helps my dad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One line on each sentence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Do all four, then look 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horse ran.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who: the horse · do: ran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Who or what — and what they do.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Who or what — and what they do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Every sentence tells WHO or WHAT — and WHAT THEY DO.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Every sentence has two jobs in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One part tells WHO or WHAT.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other part tells WHAT THEY DO.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Today we find both parts.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Left hand: who or what.  Right hand: what they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 — The bird flew.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bird flew.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Who or what is it about?  →  the bird   (left hand)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What do they do?  →  flew   (right hand)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Both parts there. It is a whole thought.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Now: “The little red car.”  Who or what? the little red car. What do they DO?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mom cooks.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who: my mom · do: cooks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