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most important slide in Unit 0. Everything about sentences that they will meet for the next eight years is built on judging by meaning, not by marks.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being fooled and then recovering. A child who only ever sees you get it right does not learn what checking is for.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Under the tall tree.</a:t>
            </a:r>
          </a:p>
          <a:p>
            <a:r>
              <a:t>  2. ① Check off the big letter, check off the period</a:t>
            </a:r>
          </a:p>
          <a:p>
            <a:r>
              <a:t>  3. ② Ask the question — answer YES, still waiting</a:t>
            </a:r>
          </a:p>
          <a:p>
            <a:r>
              <a:t>  4. ③ Write only a piece. Do NOT rub out step 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Ends on a clear, correct whole thought — not on a trick. Close on success.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 the top shelf.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only a piece — still waiting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Our class went outside.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the bell rang.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only a piece — still waiting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My dad drives.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big blue.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only a piece — no doing part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Sort all six first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Then go back and write your two reasons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359686"/>
            <a:ext cx="326709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0">
                <a:solidFill>
                  <a:srgbClr val="14181E"/>
                </a:solidFill>
                <a:latin typeface="Calibri"/>
              </a:rPr>
              <a:t>Under the tall tree.</a:t>
            </a:r>
          </a:p>
        </p:txBody>
      </p:sp>
      <p:sp>
        <p:nvSpPr>
          <p:cNvPr id="4" name="Oval 3"/>
          <p:cNvSpPr/>
          <p:nvPr/>
        </p:nvSpPr>
        <p:spPr>
          <a:xfrm>
            <a:off x="1143000" y="19507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5440" y="1973048"/>
            <a:ext cx="324216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big letter?  ✓     period?  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04560" y="1996849"/>
            <a:ext cx="2498521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so it must be a sentence…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55216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Calibri"/>
              </a:rPr>
              <a:t>am I still waiting?  →  YES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04560" y="2575969"/>
            <a:ext cx="3836246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who is under the tree? what do they do?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" y="3108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5440" y="3083687"/>
            <a:ext cx="170502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3155089"/>
            <a:ext cx="450510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marks tricked me — step ① was not the 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642769"/>
            <a:ext cx="6607247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Step ① stays on the board ON PURPOSE. It is the step that fools you.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train came on time.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Whole thought, or only a piece?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If I am still waiting, it is not a sentence yet.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Today I am going to try to trick you.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75209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0">
                <a:solidFill>
                  <a:srgbClr val="14181E"/>
                </a:solidFill>
                <a:latin typeface="Calibri"/>
              </a:rPr>
              <a:t>Some things are a WHOLE THOUGHT.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537460"/>
            <a:ext cx="10058400" cy="75209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0">
                <a:solidFill>
                  <a:srgbClr val="14181E"/>
                </a:solidFill>
                <a:latin typeface="Calibri"/>
              </a:rPr>
              <a:t>Some things are only a PIECE of a thought.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337560"/>
            <a:ext cx="10058400" cy="75209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0">
                <a:solidFill>
                  <a:srgbClr val="14181E"/>
                </a:solidFill>
                <a:latin typeface="Calibri"/>
              </a:rPr>
              <a:t>A piece can still have a big letter.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137660"/>
            <a:ext cx="10058400" cy="75209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0">
                <a:solidFill>
                  <a:srgbClr val="14181E"/>
                </a:solidFill>
                <a:latin typeface="Calibri"/>
              </a:rPr>
              <a:t>A piece can still have a period.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4937760"/>
            <a:ext cx="10058400" cy="75209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0">
                <a:solidFill>
                  <a:srgbClr val="14181E"/>
                </a:solidFill>
                <a:latin typeface="Calibri"/>
              </a:rPr>
              <a:t>So the marks do NOT decide. The question decides: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5737860"/>
            <a:ext cx="10058400" cy="75209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0">
                <a:solidFill>
                  <a:srgbClr val="14181E"/>
                </a:solidFill>
                <a:latin typeface="Calibri"/>
              </a:rPr>
              <a:t>“Am I still waiting for more?”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Watch me — Under the tall tree.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Under the tall tree.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Big letter? Yes.  Period? Yes.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 it must be a sentence… let me check.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“Am I still waiting for more?”  →  Yes. WHO is under the tree? What do they DO?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It is only a piece. The marks tricked 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Cats sleep.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