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to a six-year-old like the teacher being random; named, it becomes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Deliberately holding the sentence constant and varying only the question isolates the thing being taught today.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lamp fell. twice</a:t>
            </a:r>
          </a:p>
          <a:p>
            <a:r>
              <a:t>  2. ① First one — How many words? → 3</a:t>
            </a:r>
          </a:p>
          <a:p>
            <a:r>
              <a:t>  3. ② Second one — Whole thought or a piece? → W</a:t>
            </a:r>
          </a:p>
          <a:p>
            <a:r>
              <a:t>  4. Leave both up, side by side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My teacher is kind.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many words?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Birds build nests.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Went to the shop.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read.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many words?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470755"/>
            <a:ext cx="3998268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Same sentence. Two different questions.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181563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2455712"/>
            <a:ext cx="2552529" cy="4271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368" b="0">
                <a:solidFill>
                  <a:srgbClr val="14181E"/>
                </a:solidFill>
                <a:latin typeface="Calibri"/>
              </a:rPr>
              <a:t>The lamp fell.</a:t>
            </a:r>
          </a:p>
        </p:txBody>
      </p:sp>
      <p:sp>
        <p:nvSpPr>
          <p:cNvPr id="6" name="Oval 5"/>
          <p:cNvSpPr/>
          <p:nvPr/>
        </p:nvSpPr>
        <p:spPr>
          <a:xfrm>
            <a:off x="4495800" y="19202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68240" y="1942568"/>
            <a:ext cx="172995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How many words?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07680" y="18791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3</a:t>
            </a:r>
          </a:p>
        </p:txBody>
      </p:sp>
      <p:sp>
        <p:nvSpPr>
          <p:cNvPr id="9" name="Oval 8"/>
          <p:cNvSpPr/>
          <p:nvPr/>
        </p:nvSpPr>
        <p:spPr>
          <a:xfrm>
            <a:off x="4495800" y="25603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8240" y="2582648"/>
            <a:ext cx="281010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07680" y="251918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156B8"/>
                </a:solidFill>
                <a:latin typeface="Calibri"/>
              </a:rPr>
              <a:t>→  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80160" y="3155089"/>
            <a:ext cx="6129488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Nothing changed but the question. So I read the question first.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very old man.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AROUND. Your first job: notice which one I am asking.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two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Question 1:  “How many words?”   →  write a NUMBER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Question 2:  “Whole thought, or only a piece?”   →  write W or 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one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Watch 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“The lamp fell. How many words?” → the question is WORDS →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“The lamp fell. Whole thought or a piece?” → same sentence, different question → 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Same words. Different question. Different answer.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So: listen for the question first.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cat ran.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many words?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my best friend.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Whole thought or a piece?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