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END OF UNIT 0. This is the handover into Unit 1 — the book arrives as a reward for what they have built, not as a new demand. Do not shorten this to save time; it is the only two minutes in the unit that are purely about pride.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Unit 0 Check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you can do now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You can hear a word and see a word.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You know a long word is still one word.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You know a sentence tells a whole thought.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You know who or what — and what they do.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Tomorrow: we open a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