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Old words, new test. The material must be familiar so the TEST is the only new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lunar lander descended through the atmosphere.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Literary vocabulary words will appear in black.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school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dog gave him a skinny stick.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spot test — “the” in front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If I can say “the ___”, it is a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 noun names a person, a place, or a thing.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If I can say “the ___”, it is a noun.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