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Starts with one noun per sentence and moves to two within the lesson — the book does not linger here and neither should we.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To all little trees we are loyal.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Adjectives, Poodle recalled, modify nouns or pronouns.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“the”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“the”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Gradually he saw that they were adjectives—three!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noun names something.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Finding nouns inside a sentence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A sentence has nouns in it, and I can find every one.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the spot test — “the” in front.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sentence has nouns in it, and I can find every one.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put “the”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put “the” in front of it?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bus.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96968" y="1897380"/>
            <a:ext cx="1328927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“bus” — a noun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