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Breaks the touchability rule on purpose, last, which is why the spot test rather than touchability was taught as the rule.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14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That is how snoopy can modify he.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How can they walk to a chapter?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noun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bag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milk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put “the” in front of it?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noun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A tired chicken gave him some soup.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noun names something.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Nouns you cannot touch — idea nouns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Some nouns name an idea — love, peace, help. “The” still fits.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Yesterday: finding nouns inside a sentence.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Some nouns name an idea — love, peace, help. “The” still fits.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put “the” in front of it?”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chair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put “the” in front of it?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Look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852927" y="1901428"/>
            <a:ext cx="608258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at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700272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803648" y="1901428"/>
            <a:ext cx="1605320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chair.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99826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put “the” in front of it?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696968" y="1897380"/>
            <a:ext cx="1840992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2236793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“chair” — a noun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