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Breaks the touchability rule on purpose, last, which is why the spot test rather than touchability was taught as the rule.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Stubb was confined to the ship's hold.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lunar lander descended through the atmosphere.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“the”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school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“the”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noun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 white chicken saw the red wheelbarrow.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noun names something.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Nouns you cannot touch — idea nouns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Some nouns name an idea — love, peace, help. “The” still fits.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nouns you cannot touch — idea nouns.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Some nouns name an idea — love, peace, help. “The” still fits.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put “the” in front of it?”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book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put “the” in front of it?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Look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book.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96968" y="1897380"/>
            <a:ext cx="1584960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10385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“book” — a noun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