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Breaks the touchability rule on purpose, last, which is why the spot test rather than touchability was taught as the rule.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dog gave him a skinny stick.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gave Poodle and him some soup.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“the”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“the”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noun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and I saw the silent author.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noun names something.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Nouns you cannot touch — idea nouns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Some nouns name an idea — love, peace, help. “The” still fits.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nouns you cannot touch — idea nouns.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Some nouns name an idea — love, peace, help. “The” still fits.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put “the” in front of it?”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bus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put “the” in front of it?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45689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7859" y="1933163"/>
            <a:ext cx="1040318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gave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88992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him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1161" y="1933163"/>
            <a:ext cx="342375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15404" y="1933163"/>
            <a:ext cx="1505614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skinny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84464" y="1933163"/>
            <a:ext cx="1505614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stick.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439009" y="1929384"/>
            <a:ext cx="1021689" cy="61874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noun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