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Breaks the touchability rule on purpose, last, which is why the spot test rather than touchability was taught as the rule.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Adjectives, Poodle recalled, modify nouns or pronouns.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Gradually he saw that they were adjectives—three!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bag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put “the” in front of it?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milk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put “the” in front of it?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noun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Some red chickens saw Sidney and her.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noun names something.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Nouns you cannot touch — idea nouns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Some nouns name an idea — love, peace, help. “The” still fits.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nouns you cannot touch — idea nouns.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Some nouns name an idea — love, peace, help. “The” still fits.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“Can I put “the” in front of it?”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chair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Can I put “the” in front of it?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Look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2927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chair.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put “the” in front of it?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696968" y="1897380"/>
            <a:ext cx="1840992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2236793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“chair” — a noun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