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Taught from a PROBLEM. Subject pronouns only — object forms are Grade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gave Poodle and him some soup.  (p.25)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word pronoun means for the noun.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Whose place is it taking?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Whose place is it taking?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pronoun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Pronouns may also have person and number.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pronoun stands in for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Why we need them, and what they are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Saying the naming word twice sounds wrong; I, you, he, she, it, we, they fix 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pronoun is a word that stands in for a naming word, so we do not say it twice.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Saying the naming word twice sounds wrong; I, you, he, she, it, we, they fix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“Whose place is it taking?”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Whose place is it taking?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9657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6652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64505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91072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him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7638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some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4633" y="1949030"/>
            <a:ext cx="1231422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soup.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386840" y="1945386"/>
            <a:ext cx="765657" cy="59664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23679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“We” — a pronoun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