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pronoun per sentence, its noun always in the sentence before.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invitation was for him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is for you and me, please.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Whose place is it taking?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Whose place is it taking?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pronoun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compliment was for him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pronoun stands in for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Every pronoun stands in for a particular noun, and I can name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why we need them, and what they are.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Every pronoun stands in for a particular noun, and I can name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“Whose place is it taking?”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Whose place is it taking?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80764"/>
            <a:ext cx="320040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2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1980764"/>
            <a:ext cx="525170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18960" y="1980764"/>
            <a:ext cx="2810103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amphitheater.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1977390"/>
            <a:ext cx="944879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“She” — a pronoun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