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too high to reach its perch.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is the way to the ruins.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or the pronoun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is the way to the ruins.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noun + pronoun.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Pronoun — “Whose place is it taking?”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smart,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2246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tree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818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15783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“tree” — a noun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386840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“She” — a pronoun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two nations have a bilateral agreement.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