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Color and size only — the most visible kinds.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Adjectives, Poodle recalled, modify nouns or pronouns.  (p.29)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Gradually he saw that they were adjectives—three!  (p.32)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big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Which one? What kind? How many?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small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Which one? What kind? How many?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 can an adjective modify a pronoun?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adjective tells more about a noun.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word that tells more about a 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Some words tell us more about a naming word.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An adjective is a word that tells us more about a naming word.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Some words tell us more about a naming word.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red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Which one? What kind? How many?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49030"/>
            <a:ext cx="558405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9657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1949030"/>
            <a:ext cx="1455761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34076" y="1949030"/>
            <a:ext cx="1231422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trees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21500" y="1949030"/>
            <a:ext cx="558405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7638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44204" y="1949030"/>
            <a:ext cx="1455761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loyal.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9544" y="1945386"/>
            <a:ext cx="1687372" cy="59664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“little” — an adjective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