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One adjective, always straight before its noun.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 can they walk to a chapter?  (p.36)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 tired chicken gave him some soup.  (p.37)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old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Which one? What kind? How many?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Which one? What kind? How many?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adjective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and I gave her cold water.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An adjective tells more about a noun.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What kind?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An adjective can tell what kind — red, soft, old.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a word that tells more about a noun.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An adjective can tell what kind — red, soft, old.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“Which one? What kind? How many?”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cold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Which one? What kind? How many?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49030"/>
            <a:ext cx="1007083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50515" y="1949030"/>
            <a:ext cx="558405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46652" y="1949030"/>
            <a:ext cx="782744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how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3219" y="1949030"/>
            <a:ext cx="1455761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snoopy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91072" y="1949030"/>
            <a:ext cx="782744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can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7638" y="1949030"/>
            <a:ext cx="1455761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modify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35491" y="1949030"/>
            <a:ext cx="782744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he.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386840" y="1945386"/>
            <a:ext cx="1226515" cy="596646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“That” — an adjective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