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Numbers are usually a surprise. Their own piece.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I ate big purple beets.  (p.37)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white chicken gave me a grape.  (p.37)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long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Row many can you find for him?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adjective tells more about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How many?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Numbers are adjectives too — three books, many cars.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what kind?.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Numbers are adjectives too — three books, many cars.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Which one? What kind? How many?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Sidney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7304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840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him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2376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small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bowls.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117080" y="1977390"/>
            <a:ext cx="137160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“small” — an adjective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