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Pointing words, kept apart from what-kind so the two do not blur.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Look below, and find some for Marco.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Every adjective modifies a noun or pronoun!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light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Which one? What kind? How many?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clean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Which one? What kind? How many?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Balthazar, the scuba diver, collects them—aquatic species.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adjective tells more about a noun.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one?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This, that, these, those tell which one.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how many?.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This, that, these, those tell which one.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Which one? What kind? How many?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dark.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96968" y="1897380"/>
            <a:ext cx="1584960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“dark” — an adjective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