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Never more than two. Also the lesson that teaches the METHOD: find the noun first, then look in front of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Since Ishmael loved insects, he studied entomology.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can describe something without changing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heavy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quiet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Which one? What kind? How many?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is two friends, not 2 friends.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 adjective tells more about a noun.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More than one adjective on one 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Two adjectives can share one noun — the big red ball.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which one?.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Two adjectives can share one noun — the big red ball.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“Which one? What kind? How many?”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yellow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Which one? What kind? How many?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yellow.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96968" y="1897380"/>
            <a:ext cx="2097024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“yellow” — an adjective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