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Border work, last, once both concepts are secure.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Adjectives, Poodle recalled, modify nouns or pronouns.  (p.29)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Gradually he saw that they were adjectives—three!  (p.32)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beautiful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Which one? What kind? How many?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careful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Which one? What kind? How many?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the linking verb slants down.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adjective tells more about a noun.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 or noun?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Some words can be either, and the noun after them decides.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more than one adjective on one noun.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Some words can be either, and the noun after them decides.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“Which one? What kind? How many?”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hungry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Which one? What kind? How many?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1380981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Gradually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34563" y="2107700"/>
            <a:ext cx="392228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60012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saw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30547" y="210770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46166" y="210770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61785" y="210770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77404" y="2107700"/>
            <a:ext cx="2510985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adjectives—three!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23867" y="2105406"/>
            <a:ext cx="885139" cy="375666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“that” — an adjective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