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last, once both concepts are secure.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how snoopy can modify he.  (p.35)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they walk to a chapter?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other words, we make an equation.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 or noun?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adjective or noun?.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can be either, and the noun after them decides.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many.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“many” — an adjective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