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Border work, last, once both concepts are secure.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and I gave her cold water.  (p.37)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gave Sidney and him small bowls.  (p.37)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silver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crowded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dog gave him a skinny stick.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adjective tells more about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 or noun?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words can be either, and the noun after them decides.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adjective or noun?.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words can be either, and the noun after them decides.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Which one? What kind? How many?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5099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436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cold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water.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47688" y="1897380"/>
            <a:ext cx="1328927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“cold” — an adjective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