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I ate big purple beets.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white chicken gave me a grape.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or the adjective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white chicken gave me a grape.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noun + adjective.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15260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23462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beagle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1664" y="2075966"/>
            <a:ext cx="42546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91251" y="2075966"/>
            <a:ext cx="32004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88684" y="2075966"/>
            <a:ext cx="1530541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character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3347" y="2075966"/>
            <a:ext cx="42546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42934" y="2075966"/>
            <a:ext cx="32004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40367" y="2075966"/>
            <a:ext cx="899068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516782" y="2073402"/>
            <a:ext cx="1277721" cy="41986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“beagle” — a noun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208580" y="2073402"/>
            <a:ext cx="1277721" cy="419862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“little” — an adjective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two nations have a bilateral agreement.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