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Row many can you find for him?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 also modify pronouns: She is sensitive.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 also modify pronouns: She is sensitive.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many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find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246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him?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53000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“you” — a pronoun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“many” — an adjective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