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word pronoun means for the noun.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Pronouns may also have person and number.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Whose place is it taking?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pronoun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 all little trees we are loyal.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or the pronoun or the adjective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noun + pronoun + adjective.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Pronoun — “Whose place is it taking?”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1382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45536" y="2012498"/>
            <a:ext cx="320040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77107" y="2012498"/>
            <a:ext cx="874142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very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7552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small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4288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38441" y="2012498"/>
            <a:ext cx="49193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66304" y="2012498"/>
            <a:ext cx="683038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90457" y="2012498"/>
            <a:ext cx="1065245" cy="46787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594" b="1">
                <a:solidFill>
                  <a:srgbClr val="14181E"/>
                </a:solidFill>
                <a:latin typeface="Georgia"/>
              </a:rPr>
              <a:t>door.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07608" y="2009393"/>
            <a:ext cx="893673" cy="50825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noun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Whose place is it taking?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86840" y="2009393"/>
            <a:ext cx="697382" cy="50825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“He” — a pronoun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690872" y="2009393"/>
            <a:ext cx="1286256" cy="50825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93520" y="504964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“small” — an adjective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two together are an interesting combination.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