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Visible actions only. Say out loud that this is Unit 0's DOING PART getting its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white chicken saw the red wheelbarrow.  (p.53)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saw the silent author.  (p.53)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red chickens saw Sidney and 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someone does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tell what someone does — run, eat, sing.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verb is a word that tells what someone or something does.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tell what someone does — run, eat, sing.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smart,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246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818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“was”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