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Old words, new test.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tired frog took a long nap.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Emily She The spotted duck wrote poems.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walk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put “I” in front of it?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put “I” in front of it?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verb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See the two sides of this sentence?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 verb tells what happens.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The spot test — “I ___”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If I can say “I ___”, it is a verb.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a verb tells what someone does.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If I can say “I ___”, it is a verb.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“Can I put “I” in front of it?”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read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Can I put “I” in front of it?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52927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read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12336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every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27776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day.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78223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Can I put “I” in front of it?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746247" y="1897380"/>
            <a:ext cx="1328927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210385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“read” — a verb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