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visible-action rule early, on purpose, before it hardens.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placid canal flowed near Front Street.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Laws against vivisection prevent cruelty to animals.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help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Again, most verbs show actions or equations.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Verbs you cannot see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Thinking, wanting and knowing are things you do too.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spot test — “i ___”.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Thinking, wanting and knowing are things you do too.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6247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“cry” — a 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