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verb per sentence.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Should we say, Caesar rided his horse?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drink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write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gave Poodle and him some soup.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happens.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the verb in a sentence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Every sentence has a verb, and I can point to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verbs you cannot see.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Every sentence has a verb, and I can point to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“I”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pull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“I”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pull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6247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“pull” — a 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