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Regular -ed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Adjectives, Poodle recalled, modify nouns or pronouns.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Gradually he saw that they were adjectives—three!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know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can an adjective modify a pronoun?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verb tells what happens.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It already happened — past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Verbs change to show it already happened — walk, walked.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finding the verb in a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Verbs change to show it already happened — walk, walked.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“I”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“I”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9657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34076" y="1949030"/>
            <a:ext cx="1231422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trees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1500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7638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44204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loyal.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10958" y="1945386"/>
            <a:ext cx="996086" cy="59664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“are” — a verb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