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A memory lesson, not a rule lesson, and it should be named as such.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white chicken saw the red wheelbarrow.  (p.53)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Poodle and I saw the silent author.  (p.53)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verb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answer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carry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“I”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verb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how snoopy can modify he.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verb tells what happens.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awkward ones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verbs change completely — go/went, eat/ate, run/ran.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it already happened — past.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verbs change completely — go/went, eat/ate, run/ran.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“I”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listen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“I”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28365"/>
            <a:ext cx="320040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16556" y="2028365"/>
            <a:ext cx="102370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white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0620" y="2028365"/>
            <a:ext cx="1389290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chicken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940198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saw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38748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737299" y="2028365"/>
            <a:ext cx="658111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red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35849" y="2028365"/>
            <a:ext cx="2303263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wheelbarrow.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78223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“I” in front of it?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833518" y="2025395"/>
            <a:ext cx="868070" cy="486155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197090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“saw” — a verb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