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Explicitly compared with adjectives: same job, different target. No -ly rule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I go by, you say wiggly!  (p.61)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streaked away; she was soon blue.  (p.67)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quickly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loudly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the subject IS the other 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word that tells more about a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tell us more about the doing word.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adverb is a word that tells more about the doing word — how, when, or where.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tell us more about the doing word.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slowly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28365"/>
            <a:ext cx="120649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5340" y="2028365"/>
            <a:ext cx="157208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streaked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2675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away;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6739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65289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0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soon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0147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blue.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85995" y="2025395"/>
            <a:ext cx="1243584" cy="486155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“away” — an adverb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