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-ly only. Taught clean, then broken deliberately in Lesson 44.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think that you say nice things.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Future tense: Jacob will walk to work.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will have cast their fishing lines.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adverb tells more about a verb.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HOW — the -ly family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Many adverbs end in -ly and tell how — slowly, loudly.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 word that tells more about a verb.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Many adverbs end in -ly and tell how — slowly, loudly.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How? When?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37560" y="1897380"/>
            <a:ext cx="1328927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“now” — an adverb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