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Relationship Id="rId25" Type="http://schemas.openxmlformats.org/officeDocument/2006/relationships/slide" Target="slides/slide18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CONFOUND CONTROLLED: Time only, and none of them end in -ly, which quietly prepares the break.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Held-out item — the class has not met this 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43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He had rid his desk of paperwork.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adverb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Juliet had dug deeply into the story.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adverb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sadly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yes — How? When? Where? works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boldly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yes — How? When? Where? works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Ask the question on every item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adverb in each one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Juliet had snuck out of her room.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—  (check against the spot test, not the meaning)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An adverb tells more about a verb.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WHEN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Now, soon, later, today tell when.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What we will do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Yesterday: how — the -ly family.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Now, soon, later, today tell when.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The question we ask: “How? When? Where?”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5840" y="461772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Then we find them together.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gladly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How? When? Where? → yes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1901428"/>
            <a:ext cx="608258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He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340864" y="1901428"/>
            <a:ext cx="857524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ran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444240" y="1901428"/>
            <a:ext cx="1854586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gladly.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493520" y="2780768"/>
            <a:ext cx="248605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How? When? Where?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3337560" y="1897380"/>
            <a:ext cx="2097024" cy="662940"/>
          </a:xfrm>
          <a:prstGeom prst="roundRect">
            <a:avLst/>
          </a:prstGeom>
          <a:noFill/>
          <a:ln w="25400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1493520" y="3159887"/>
            <a:ext cx="2768559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“gladly” — an adverb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93520" y="380247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Your turn — same question, on your board.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