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Place only. An adverb stands alone; a preposition brings a noun — flagged now, settled in the preposition topic.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Conditional: Would you describe it to me?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Minor characters are simpler and often one-dimensional.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never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How? When?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away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How? When?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adverb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Minor characters were simpler and often one-dimensional.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 adverb tells more about a verb.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WHERE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Here, there, outside, everywhere tell where.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when.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Here, there, outside, everywhere tell where.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“How? When?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again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How? When?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Minor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2139434"/>
            <a:ext cx="1356055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characters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8432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2139434"/>
            <a:ext cx="982157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simpler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3504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54368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often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29728" y="2139434"/>
            <a:ext cx="210385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one-dimensional.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How? When? Where?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647688" y="2137410"/>
            <a:ext cx="944879" cy="33147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63561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“often” — an adverb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