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Deliberately breaks Lesson 41's rule, and says 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silk vestments were hanging on pegs.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evil creature lay dormant for centuries.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suddenly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later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devastation intensified our need for creation.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Not every adverb ends in -ly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Fast, well and hard are adverbs too.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where.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Fast, well and hard are adverbs too.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quietly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quietly.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37560" y="1897380"/>
            <a:ext cx="235305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“quietly” — an adverb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