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Same sentence, moved word — position is the only variable.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46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When I go by, you say wiggly!  (p.61)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Sidney streaked away; she was soon blue.  (p.67)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everywhere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How? When? Where?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always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How? When? Where?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adverb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Did I not use a good noun?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An adverb tells more about a verb.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Adverbs can move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Slowly, he walked. He walked slowly. Both work.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not every adverb ends in -ly.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Slowly, he walked. He walked slowly. Both work.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“How? When? Where?”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outside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How? When? Where?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608258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40864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ran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44240" y="1901428"/>
            <a:ext cx="2103851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outside.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93520" y="2780768"/>
            <a:ext cx="248605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How? When? Where?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337560" y="1897380"/>
            <a:ext cx="2353055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493520" y="3159887"/>
            <a:ext cx="290150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“outside” — an adverb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