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work, last.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Norbert and fireman are the same person.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think that you say nice things.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eagerly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tomorrow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you catch an adjective, kill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 or adjective?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ask what it is telling me about: a thing, or a doing.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adverbs can move.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ask what it is telling me about: a thing, or a doing.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politely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Now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80764"/>
            <a:ext cx="1563776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73040" y="1980764"/>
            <a:ext cx="525170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504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1040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86840" y="1977390"/>
            <a:ext cx="944879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“Now” — an adverb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