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Future tense: Jacob will walk to work.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will have cast their fishing lines.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will have cast their fishing lines.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28365"/>
            <a:ext cx="1206495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Sidney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5340" y="2028365"/>
            <a:ext cx="1572085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streaked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2675" y="2028365"/>
            <a:ext cx="102370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away;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66739" y="2028365"/>
            <a:ext cx="65811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65289" y="2028365"/>
            <a:ext cx="65811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0" y="2028365"/>
            <a:ext cx="840906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soon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50147" y="2028365"/>
            <a:ext cx="102370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blue.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609" y="2025395"/>
            <a:ext cx="868070" cy="486155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“was” — a verb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How? When? Where?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685995" y="2025395"/>
            <a:ext cx="1243584" cy="486155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“away” — an adverb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white chicken saw the red wheelbarrow.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