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Still place only. The book spends twenty pages here; the class can afford 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adverbs: She wrote quickly and well.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clauses: I walked, but Sharon ran.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clauses: People laughed, so we laughed.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More places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Between, beside, above, through, around tell where too.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anywhere the mouse can go.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Between, beside, above, through, around tell where too.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box.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05656" y="1897380"/>
            <a:ext cx="81686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“by” — a preposition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