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Old words, new test.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51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Emily and James walked to the cinema.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snow and sleet fell all day.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off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preposition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There were no cars or cabs there.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preposition tells where or when.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The spot test — “___ the box”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If I can say it in front of “the box”, it is a preposition.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more places.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If I can say it in front of “the box”, it is a preposition.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say it in front of “the box”?”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say it in front of “the box”?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96631"/>
            <a:ext cx="1106789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Emily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96631"/>
            <a:ext cx="707965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02684" y="1996631"/>
            <a:ext cx="1106789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James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62092" y="1996631"/>
            <a:ext cx="1306202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walked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726326" y="1996631"/>
            <a:ext cx="508552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71257" y="1996631"/>
            <a:ext cx="707965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421014" y="1996631"/>
            <a:ext cx="1505614" cy="4882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707" b="1">
                <a:solidFill>
                  <a:srgbClr val="14181E"/>
                </a:solidFill>
                <a:latin typeface="Georgia"/>
              </a:rPr>
              <a:t>cinema.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619646" y="1993391"/>
            <a:ext cx="714451" cy="530352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“to” —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