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THE key idea of the topic. Nothing else new today.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owls and crickets sang all night.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want a puppy or a kitten.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say it in front of “the box”?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upon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say it in front of “the box”?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preposition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roared, but we were safe.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preposition tells where or when.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It never travels alone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A preposition always brings a naming word with it.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the spot test — “___ the box”.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 preposition always brings a naming word with it.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say it in front of “the box”?”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out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say it in front of “the box”?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walked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233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1571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19088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box.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443032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0565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“out” — a preposition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