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The bridge to phrases in Grade 3. Name the group; do not analyse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Regular or irregular: Action, linking, or being.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Action, linking, or being Tense: Person: Number.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beside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between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preposition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you know all of these adverbs?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preposition tells where or when.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The preposition and its noun are one group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“under the chair” travels together as one piece.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it never travels alone.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“under the chair” travels together as one piece.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say it in front of “the box”?”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behind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say it in front of “the box”?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1638556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Cassius,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99129" y="2012498"/>
            <a:ext cx="49193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go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26992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1145" y="2012498"/>
            <a:ext cx="87414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into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71590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95744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other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0" y="2012498"/>
            <a:ext cx="144745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street.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944465" y="2009393"/>
            <a:ext cx="1089964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“into” —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