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Time only, once place is secure.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start a word group so smart.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somewhere, they heard a muffled laugh.  (p.85)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above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you see an adjective, kill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WHEN as well as where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Before, after and during tell when.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preposition and its noun are one group.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Before, after and during tell when.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1840992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30032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“around”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