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preposition per sentence.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adjectives: He was strong and fast.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adverbs: She wrote quickly and well.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against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Make sure there's a river between 'em.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Finding them in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preposition and the noun it brought.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when as well as where.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preposition and the noun it brought.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outside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outside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43215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05656" y="1897380"/>
            <a:ext cx="2097023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43326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“outside” — a preposition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