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Two, never three.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clauses: People laughed, so we laughed.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the bus approached, the crowd gathered.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opposite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underneath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dog gave him a skinny stick.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More than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sentence can have two — the cat under the chair in the kitchen.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finding them in sentences.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sentence can have two — the cat under the chair in the kitchen.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except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1840992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30032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“except”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