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Border work, last — the distinction flagged back in the adverb topic.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want a puppy or a kitten.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roared, but we were safe.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snow and sleet fell all day.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were no cars or cabs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gave Poodle and him some soup.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 or adverb?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If it brought a naming word it is a preposition. If it stands alone it is an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more than one.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If it brought a naming word it is a preposition. If it stands alone it is an adverb.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Emily and James walked to the cinema.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05656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“about” — a preposition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