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work, last — the distinction flagged back in the adverb topic.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Regular or irregular: Action, linking, or being.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Action, linking, or being Tense: Person: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beside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between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 all little trees we are loyal.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 or adverb?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If it brought a naming word it is a preposition. If it stands alone it is an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preposition or adverb?.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it brought a naming word it is a preposition. If it stands alone it is an adverb.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behind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behind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1840992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30032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“behind”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