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59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Sidney came streaking down from up top.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say it in front of “the box”?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start a word group so smart.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say it in front of “the box”?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verb or the preposition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start a word group so smart.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Which question am I asking?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verb + preposition.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Verb — “Can I put “I” in front of it?”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“Can I say it in front of “the box”?”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49030"/>
            <a:ext cx="558405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9657" y="1949030"/>
            <a:ext cx="782744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all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16224" y="1949030"/>
            <a:ext cx="1455761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little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34076" y="1949030"/>
            <a:ext cx="1231422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trees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21500" y="1949030"/>
            <a:ext cx="558405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we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7638" y="1949030"/>
            <a:ext cx="782744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are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44204" y="1949030"/>
            <a:ext cx="1455761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loyal.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378223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Can I put “I” in front of it?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210958" y="1945386"/>
            <a:ext cx="996086" cy="596646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197090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“are” — a verb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725648"/>
            <a:ext cx="443032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Can I say it in front of “the box”?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386840" y="1945386"/>
            <a:ext cx="765657" cy="596646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“To” — a preposition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 white chicken saw the red wheelbarrow.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“I”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